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61" r:id="rId12"/>
    <p:sldId id="263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283049"/>
    <a:srgbClr val="171A21"/>
    <a:srgbClr val="278EA5"/>
    <a:srgbClr val="190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1" autoAdjust="0"/>
    <p:restoredTop sz="94660"/>
  </p:normalViewPr>
  <p:slideViewPr>
    <p:cSldViewPr snapToGrid="0">
      <p:cViewPr varScale="1">
        <p:scale>
          <a:sx n="89" d="100"/>
          <a:sy n="89" d="100"/>
        </p:scale>
        <p:origin x="52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branch-incondizionat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add---adda-l-w-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sub-l-w-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muls---mulu--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cmp-l-w-b-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comandi-di-branc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dirizzi-di-memoria-e-lab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503704"/>
            <a:ext cx="403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M68K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5A5078E7-DC4E-4B07-96A3-60589F90E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0" y="3316177"/>
            <a:ext cx="2600960" cy="2600960"/>
          </a:xfrm>
          <a:prstGeom prst="round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7A6ACA-B42A-A981-BC59-E0FFCEC6CCA4}"/>
              </a:ext>
            </a:extLst>
          </p:cNvPr>
          <p:cNvSpPr txBox="1"/>
          <p:nvPr/>
        </p:nvSpPr>
        <p:spPr>
          <a:xfrm>
            <a:off x="6629400" y="5945653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Editor m69k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D592B3-5D24-DB92-0A27-18565FEDFB1E}"/>
              </a:ext>
            </a:extLst>
          </p:cNvPr>
          <p:cNvSpPr txBox="1"/>
          <p:nvPr/>
        </p:nvSpPr>
        <p:spPr>
          <a:xfrm>
            <a:off x="9580880" y="5984963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Github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questa lezione</a:t>
            </a:r>
          </a:p>
        </p:txBody>
      </p:sp>
      <p:pic>
        <p:nvPicPr>
          <p:cNvPr id="14" name="Immagine 13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2ACC21D0-34AB-9935-CA45-E26734354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560" y="3316177"/>
            <a:ext cx="2600960" cy="2600960"/>
          </a:xfrm>
          <a:prstGeom prst="round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1285336" y="1673525"/>
            <a:ext cx="244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Introduzione con linguaggi compilati e cosa è m69k</a:t>
            </a:r>
          </a:p>
        </p:txBody>
      </p:sp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BRA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22681" y="1397801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E’ un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, va direttamente alla label scritta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senza fare ulteriori controlli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bra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813267" y="2967426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 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verso la label con lo stesso nome</a:t>
            </a:r>
            <a:endParaRPr lang="it-IT" i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2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NO MOD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C8C4AF-AE86-439F-D48B-F4F63902624B}"/>
              </a:ext>
            </a:extLst>
          </p:cNvPr>
          <p:cNvSpPr txBox="1"/>
          <p:nvPr/>
        </p:nvSpPr>
        <p:spPr>
          <a:xfrm>
            <a:off x="3507548" y="3033570"/>
            <a:ext cx="479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FF0074"/>
                </a:solidFill>
              </a:rPr>
              <a:t>NO MOD</a:t>
            </a:r>
          </a:p>
        </p:txBody>
      </p:sp>
    </p:spTree>
    <p:extLst>
      <p:ext uri="{BB962C8B-B14F-4D97-AF65-F5344CB8AC3E}">
        <p14:creationId xmlns:p14="http://schemas.microsoft.com/office/powerpoint/2010/main" val="337748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REGISTRI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2986883" y="2803883"/>
            <a:ext cx="6099811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2986883" y="1535499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Conoscete le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variabili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Bene, in m68k esistono, sono di un </a:t>
            </a:r>
            <a:r>
              <a:rPr lang="it-IT" u="sng" dirty="0">
                <a:solidFill>
                  <a:schemeClr val="bg1"/>
                </a:solidFill>
                <a:latin typeface="Comic Sans MS" panose="030F0702030302020204" pitchFamily="66" charset="0"/>
              </a:rPr>
              <a:t>numero limitato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 si chiamano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3507548" y="4854713"/>
            <a:ext cx="511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Noi useremo solo i registri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data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che sono quelli che iniziano con la lettera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71E829-EA10-4D4E-552F-195E05ADE765}"/>
              </a:ext>
            </a:extLst>
          </p:cNvPr>
          <p:cNvSpPr txBox="1"/>
          <p:nvPr/>
        </p:nvSpPr>
        <p:spPr>
          <a:xfrm>
            <a:off x="3453176" y="2950396"/>
            <a:ext cx="516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18 registri utilizzabili, 8 data e 8 </a:t>
            </a:r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address</a:t>
            </a:r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036C3A2-2216-D6A8-973E-5D1B85F08E51}"/>
              </a:ext>
            </a:extLst>
          </p:cNvPr>
          <p:cNvSpPr txBox="1"/>
          <p:nvPr/>
        </p:nvSpPr>
        <p:spPr>
          <a:xfrm>
            <a:off x="3850257" y="3481955"/>
            <a:ext cx="449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d7</a:t>
            </a:r>
          </a:p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a7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MOVE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>
                <a:solidFill>
                  <a:srgbClr val="FF0074"/>
                </a:solidFill>
                <a:latin typeface="Comic Sans MS" panose="030F0702030302020204" pitchFamily="66" charset="0"/>
              </a:rPr>
              <a:t>Copia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il contenuto del primo operando nel secondo operando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363352-9716-C1FF-4912-49C599232089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CD1B9-D69E-2C38-7F44-5954A3B75573}"/>
              </a:ext>
            </a:extLst>
          </p:cNvPr>
          <p:cNvSpPr txBox="1"/>
          <p:nvPr/>
        </p:nvSpPr>
        <p:spPr>
          <a:xfrm>
            <a:off x="5719310" y="3200899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Mettiamo il numero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295529-7769-6A3A-08D4-2E4007D2411F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D589569-F1CD-B42E-E93D-9E759CF6B72B}"/>
              </a:ext>
            </a:extLst>
          </p:cNvPr>
          <p:cNvSpPr txBox="1"/>
          <p:nvPr/>
        </p:nvSpPr>
        <p:spPr>
          <a:xfrm>
            <a:off x="3328093" y="235904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3E4E270-3D51-D8A8-8D49-18F57867D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93" y="2435983"/>
            <a:ext cx="472456" cy="26457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D1CC4F3-7C9A-8CBF-0388-5956A9D642B2}"/>
              </a:ext>
            </a:extLst>
          </p:cNvPr>
          <p:cNvSpPr txBox="1"/>
          <p:nvPr/>
        </p:nvSpPr>
        <p:spPr>
          <a:xfrm>
            <a:off x="6652139" y="235753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22F432E-E9D5-B645-C164-577FF1532933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6379737-F7F7-0D22-E2BE-E392C30FA402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FA9346-9880-A94A-576B-033D3DC35785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Copiamo il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contenuto del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9D4F82-BFB8-5536-9BC2-29D7188241F1}"/>
              </a:ext>
            </a:extLst>
          </p:cNvPr>
          <p:cNvSpPr txBox="1"/>
          <p:nvPr/>
        </p:nvSpPr>
        <p:spPr>
          <a:xfrm>
            <a:off x="3777623" y="20921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Da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CE01E4A-01F3-506A-7587-D9259EA427B0}"/>
              </a:ext>
            </a:extLst>
          </p:cNvPr>
          <p:cNvSpPr txBox="1"/>
          <p:nvPr/>
        </p:nvSpPr>
        <p:spPr>
          <a:xfrm>
            <a:off x="7406468" y="21456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1F484DF2-457D-58D2-92A2-C95713AE5FDA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54F5A3-4A8A-51B6-AFFE-17164992DCD5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</p:spTree>
    <p:extLst>
      <p:ext uri="{BB962C8B-B14F-4D97-AF65-F5344CB8AC3E}">
        <p14:creationId xmlns:p14="http://schemas.microsoft.com/office/powerpoint/2010/main" val="507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ADD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</p:spTree>
    <p:extLst>
      <p:ext uri="{BB962C8B-B14F-4D97-AF65-F5344CB8AC3E}">
        <p14:creationId xmlns:p14="http://schemas.microsoft.com/office/powerpoint/2010/main" val="176339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SUB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sottrazione del secondo valore meno il primo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26" y="2429444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-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–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4E9BE6-4F83-C5A4-6427-BF67D38BB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01" y="2501162"/>
            <a:ext cx="400184" cy="1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8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MULS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Moltiplica il secondo registro per il primo valore/registro e salva il risultato nel secondo registro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22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148960" y="2153343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1C37D37-35D2-9E50-9EBE-C1EC8A484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5" y="2395197"/>
            <a:ext cx="301970" cy="3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CMP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Ha il compito di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comparare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due operandi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Viene sempre utilizzato con a seguito 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comandi di </a:t>
            </a:r>
            <a:r>
              <a:rPr lang="it-IT" b="1" dirty="0" err="1">
                <a:solidFill>
                  <a:srgbClr val="FF0074"/>
                </a:solidFill>
                <a:latin typeface="Comic Sans MS" panose="030F0702030302020204" pitchFamily="66" charset="0"/>
              </a:rPr>
              <a:t>branch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871687" y="2327164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87469" y="2898416"/>
            <a:ext cx="1141705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A413C3-4C0A-4E57-AEB7-181C529D2340}"/>
              </a:ext>
            </a:extLst>
          </p:cNvPr>
          <p:cNvSpPr txBox="1"/>
          <p:nvPr/>
        </p:nvSpPr>
        <p:spPr>
          <a:xfrm>
            <a:off x="3724001" y="2352862"/>
            <a:ext cx="50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b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2575974" y="3155712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2596498" y="3873219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2596498" y="464784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2596498" y="542247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89048"/>
              </p:ext>
            </p:extLst>
          </p:nvPr>
        </p:nvGraphicFramePr>
        <p:xfrm>
          <a:off x="2422055" y="3158060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73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COMANDI DI BRANCH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67120"/>
              </p:ext>
            </p:extLst>
          </p:nvPr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443491" y="1674565"/>
            <a:ext cx="305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mic Sans MS" panose="030F0702030302020204" pitchFamily="66" charset="0"/>
              </a:rPr>
              <a:t>salto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d2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salto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184067"/>
            <a:ext cx="289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comandi a destra per funzionare devono essere seguiti dalla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dove il programma deve «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saltare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»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502887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comando &lt;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637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LABEL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/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515498" y="1521597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mic Sans MS" panose="030F0702030302020204" pitchFamily="66" charset="0"/>
              </a:rPr>
              <a:t>funzione</a:t>
            </a:r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rgbClr val="00B050"/>
                </a:solidFill>
                <a:latin typeface="Comic Sans MS" panose="030F0702030302020204" pitchFamily="66" charset="0"/>
              </a:rPr>
              <a:t>funzione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funzione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221585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Semantica label per fare il salto: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419429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nomeLabel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B56278F-EAB0-F746-E208-276C80B36D77}"/>
              </a:ext>
            </a:extLst>
          </p:cNvPr>
          <p:cNvSpPr/>
          <p:nvPr/>
        </p:nvSpPr>
        <p:spPr>
          <a:xfrm rot="10800000" flipV="1">
            <a:off x="4280858" y="6263261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E60C90-A1FB-553B-FCFF-08946E3DF0C3}"/>
              </a:ext>
            </a:extLst>
          </p:cNvPr>
          <p:cNvSpPr txBox="1"/>
          <p:nvPr/>
        </p:nvSpPr>
        <p:spPr>
          <a:xfrm>
            <a:off x="5111646" y="6286110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Quindi, alla fine, funziona un po’ come il </a:t>
            </a:r>
            <a:r>
              <a:rPr lang="it-IT" dirty="0">
                <a:solidFill>
                  <a:srgbClr val="00B050"/>
                </a:solidFill>
              </a:rPr>
              <a:t>goto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>
                <a:solidFill>
                  <a:srgbClr val="FF0074"/>
                </a:solidFill>
              </a:rPr>
              <a:t>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C513B-DC61-7DFE-3151-D6C96288412B}"/>
              </a:ext>
            </a:extLst>
          </p:cNvPr>
          <p:cNvSpPr txBox="1"/>
          <p:nvPr/>
        </p:nvSpPr>
        <p:spPr>
          <a:xfrm>
            <a:off x="362766" y="4926351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 ricordare di mettere i due punti alla fine</a:t>
            </a:r>
          </a:p>
        </p:txBody>
      </p:sp>
    </p:spTree>
    <p:extLst>
      <p:ext uri="{BB962C8B-B14F-4D97-AF65-F5344CB8AC3E}">
        <p14:creationId xmlns:p14="http://schemas.microsoft.com/office/powerpoint/2010/main" val="901724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988</Words>
  <Application>Microsoft Office PowerPoint</Application>
  <PresentationFormat>Widescreen</PresentationFormat>
  <Paragraphs>237</Paragraphs>
  <Slides>12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-apple-system</vt:lpstr>
      <vt:lpstr>Amasis MT Pro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11</cp:revision>
  <dcterms:created xsi:type="dcterms:W3CDTF">2023-09-14T11:34:11Z</dcterms:created>
  <dcterms:modified xsi:type="dcterms:W3CDTF">2023-09-14T19:04:22Z</dcterms:modified>
</cp:coreProperties>
</file>